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FB21FCA-F406-4220-8497-42AACBFBB4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C8E102AD-C0E3-4B42-AFE3-8CADEC43AE25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1CCCFA6-9088-42AC-9435-041D8AC29F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844F44FC-6CA3-4254-9CCA-836E9365291C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第六课 艺术飨宴──云门舞集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为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with…</a:t>
            </a:r>
            <a:r>
              <a:rPr lang="zh-TW" altLang="en-US" dirty="0"/>
              <a:t> </a:t>
            </a:r>
            <a:r>
              <a:rPr lang="en-US" altLang="zh-TW" dirty="0"/>
              <a:t>as…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/>
              <a:t>以大地为舞台，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青山、蓝天、白云</a:t>
            </a:r>
            <a:r>
              <a:rPr lang="zh-TW" altLang="en-US" dirty="0">
                <a:solidFill>
                  <a:srgbClr val="FF0000"/>
                </a:solidFill>
              </a:rPr>
              <a:t>为</a:t>
            </a:r>
            <a:r>
              <a:rPr lang="zh-TW" altLang="en-US" dirty="0"/>
              <a:t>背景。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亚洲地区很多国家是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米</a:t>
            </a:r>
            <a:r>
              <a:rPr lang="zh-TW" altLang="en-US" dirty="0">
                <a:solidFill>
                  <a:srgbClr val="FF0000"/>
                </a:solidFill>
              </a:rPr>
              <a:t>为</a:t>
            </a:r>
            <a:r>
              <a:rPr lang="zh-TW" altLang="en-US" dirty="0"/>
              <a:t>主食。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「网购」指的是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网路</a:t>
            </a:r>
            <a:r>
              <a:rPr lang="zh-TW" altLang="en-US" dirty="0">
                <a:solidFill>
                  <a:srgbClr val="FF0000"/>
                </a:solidFill>
              </a:rPr>
              <a:t>为</a:t>
            </a:r>
            <a:r>
              <a:rPr lang="zh-TW" altLang="en-US" dirty="0"/>
              <a:t>销售方式的一种商业行为。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</a:t>
            </a:r>
            <a:r>
              <a:rPr lang="zh-TW" altLang="en-US" dirty="0">
                <a:latin typeface="標楷體" panose="03000509000000000000" pitchFamily="65" charset="-120"/>
              </a:rPr>
              <a:t>、不仅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，更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not only…but also…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6"/>
            <a:ext cx="10514013" cy="4995988"/>
          </a:xfrm>
        </p:spPr>
        <p:txBody>
          <a:bodyPr>
            <a:normAutofit/>
          </a:bodyPr>
          <a:lstStyle/>
          <a:p>
            <a:r>
              <a:rPr lang="zh-TW" altLang="en-US" sz="3600" dirty="0"/>
              <a:t>「云门」</a:t>
            </a:r>
            <a:r>
              <a:rPr lang="zh-TW" altLang="en-US" sz="3600" dirty="0">
                <a:solidFill>
                  <a:srgbClr val="FF0000"/>
                </a:solidFill>
              </a:rPr>
              <a:t>不仅</a:t>
            </a:r>
            <a:r>
              <a:rPr lang="zh-TW" altLang="en-US" sz="3600" dirty="0"/>
              <a:t>带领团员巡回世界各地，</a:t>
            </a:r>
            <a:r>
              <a:rPr lang="zh-TW" altLang="en-US" sz="3600" dirty="0">
                <a:solidFill>
                  <a:srgbClr val="FF0000"/>
                </a:solidFill>
              </a:rPr>
              <a:t>更</a:t>
            </a:r>
            <a:r>
              <a:rPr lang="zh-TW" altLang="en-US" sz="3600" dirty="0"/>
              <a:t>深入乡村、学校，把舞蹈带进人们的生活当中。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涂鸦</a:t>
            </a:r>
            <a:r>
              <a:rPr lang="zh-TW" altLang="en-US" sz="3600" dirty="0">
                <a:solidFill>
                  <a:srgbClr val="FF0000"/>
                </a:solidFill>
              </a:rPr>
              <a:t>不仅</a:t>
            </a:r>
            <a:r>
              <a:rPr lang="zh-TW" altLang="en-US" sz="3600" dirty="0"/>
              <a:t>是纾解情绪的一种方式，</a:t>
            </a:r>
            <a:r>
              <a:rPr lang="zh-TW" altLang="en-US" sz="3600" dirty="0">
                <a:solidFill>
                  <a:srgbClr val="FF0000"/>
                </a:solidFill>
              </a:rPr>
              <a:t>更</a:t>
            </a:r>
            <a:r>
              <a:rPr lang="zh-TW" altLang="en-US" sz="3600" dirty="0"/>
              <a:t>可以表现出创作者挑战社会的勇气。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保持健康</a:t>
            </a:r>
            <a:r>
              <a:rPr lang="zh-TW" altLang="en-US" sz="3600" dirty="0">
                <a:solidFill>
                  <a:srgbClr val="FF0000"/>
                </a:solidFill>
              </a:rPr>
              <a:t>不仅</a:t>
            </a:r>
            <a:r>
              <a:rPr lang="zh-TW" altLang="en-US" sz="3600" dirty="0"/>
              <a:t>要养成良好的饮食习惯，</a:t>
            </a:r>
            <a:r>
              <a:rPr lang="zh-TW" altLang="en-US" sz="3600" dirty="0">
                <a:solidFill>
                  <a:srgbClr val="FF0000"/>
                </a:solidFill>
              </a:rPr>
              <a:t>更</a:t>
            </a:r>
            <a:r>
              <a:rPr lang="zh-TW" altLang="en-US" sz="3600" dirty="0"/>
              <a:t>要注意睡眠品质及从事适当的运动。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被称为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…(be) called...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zh-TW" altLang="en-US" sz="3900" dirty="0"/>
              <a:t>每年举办的户外免费公演，往往有上万观众参与，</a:t>
            </a:r>
            <a:r>
              <a:rPr lang="zh-TW" altLang="en-US" sz="3900" dirty="0">
                <a:solidFill>
                  <a:srgbClr val="FF0000"/>
                </a:solidFill>
              </a:rPr>
              <a:t>被称为</a:t>
            </a:r>
            <a:r>
              <a:rPr lang="zh-TW" altLang="en-US" sz="3900" dirty="0"/>
              <a:t>世界上最大型的舞蹈活动之一。</a:t>
            </a:r>
            <a:endParaRPr lang="en-US" altLang="zh-TW" sz="3900" dirty="0"/>
          </a:p>
          <a:p>
            <a:pPr>
              <a:lnSpc>
                <a:spcPct val="110000"/>
              </a:lnSpc>
            </a:pPr>
            <a:endParaRPr lang="en-US" altLang="zh-TW" sz="1900" dirty="0"/>
          </a:p>
          <a:p>
            <a:pPr>
              <a:lnSpc>
                <a:spcPct val="110000"/>
              </a:lnSpc>
            </a:pPr>
            <a:r>
              <a:rPr lang="zh-TW" altLang="en-US" sz="3900" dirty="0"/>
              <a:t>如果一个国家有百分之七以上的人超过六十五岁，就</a:t>
            </a:r>
            <a:r>
              <a:rPr lang="zh-TW" altLang="en-US" sz="3900" dirty="0">
                <a:solidFill>
                  <a:srgbClr val="FF0000"/>
                </a:solidFill>
              </a:rPr>
              <a:t>被称为</a:t>
            </a:r>
            <a:r>
              <a:rPr lang="zh-TW" altLang="en-US" sz="3900" dirty="0"/>
              <a:t>「高龄化社会」。</a:t>
            </a:r>
            <a:endParaRPr lang="en-US" altLang="zh-TW" sz="3900" dirty="0"/>
          </a:p>
          <a:p>
            <a:pPr>
              <a:lnSpc>
                <a:spcPct val="110000"/>
              </a:lnSpc>
            </a:pPr>
            <a:endParaRPr lang="en-US" altLang="zh-TW" sz="1700" dirty="0"/>
          </a:p>
          <a:p>
            <a:pPr>
              <a:lnSpc>
                <a:spcPct val="110000"/>
              </a:lnSpc>
            </a:pPr>
            <a:r>
              <a:rPr lang="zh-TW" altLang="en-US" sz="3900" dirty="0"/>
              <a:t>在一九六〇年代，台湾、香港、新加坡、韩国四个地方因为经济快速发展，所以</a:t>
            </a:r>
            <a:r>
              <a:rPr lang="zh-TW" altLang="en-US" sz="3900" dirty="0">
                <a:solidFill>
                  <a:srgbClr val="FF0000"/>
                </a:solidFill>
              </a:rPr>
              <a:t>被称为</a:t>
            </a:r>
            <a:r>
              <a:rPr lang="zh-TW" altLang="en-US" sz="3900" dirty="0"/>
              <a:t>「亚洲四小龙」。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288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42</cp:revision>
  <dcterms:created xsi:type="dcterms:W3CDTF">2024-07-26T00:45:44Z</dcterms:created>
  <dcterms:modified xsi:type="dcterms:W3CDTF">2026-04-24T08:26:54Z</dcterms:modified>
</cp:coreProperties>
</file>